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6448" autoAdjust="0"/>
  </p:normalViewPr>
  <p:slideViewPr>
    <p:cSldViewPr>
      <p:cViewPr>
        <p:scale>
          <a:sx n="77" d="100"/>
          <a:sy n="77" d="100"/>
        </p:scale>
        <p:origin x="-117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9EB6-DE94-4726-BF17-7434726B19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2FE66-1F9C-4D47-AC25-15460BC8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67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9EB6-DE94-4726-BF17-7434726B19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2FE66-1F9C-4D47-AC25-15460BC8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57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9EB6-DE94-4726-BF17-7434726B19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2FE66-1F9C-4D47-AC25-15460BC8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66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9EB6-DE94-4726-BF17-7434726B19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2FE66-1F9C-4D47-AC25-15460BC8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40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9EB6-DE94-4726-BF17-7434726B19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2FE66-1F9C-4D47-AC25-15460BC8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9EB6-DE94-4726-BF17-7434726B19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2FE66-1F9C-4D47-AC25-15460BC8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72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9EB6-DE94-4726-BF17-7434726B19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2FE66-1F9C-4D47-AC25-15460BC8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7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9EB6-DE94-4726-BF17-7434726B19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2FE66-1F9C-4D47-AC25-15460BC8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03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9EB6-DE94-4726-BF17-7434726B19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2FE66-1F9C-4D47-AC25-15460BC8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3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9EB6-DE94-4726-BF17-7434726B19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2FE66-1F9C-4D47-AC25-15460BC8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9EB6-DE94-4726-BF17-7434726B19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2FE66-1F9C-4D47-AC25-15460BC8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35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F9EB6-DE94-4726-BF17-7434726B19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2FE66-1F9C-4D47-AC25-15460BC8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84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702" y="0"/>
            <a:ext cx="9296401" cy="698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779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D:\adhip\New folder\s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448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D:\adhip\New folder\s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576"/>
            <a:ext cx="9172576" cy="688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649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:\adhip\New folder\s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220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D:\adhip\New folder\s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-28575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90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D:\adhip\New folder\s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9172575" cy="688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09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D:\adhip\New folder\s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71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D:\adhip\New folder\s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69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D:\adhip\New folder\s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-28576"/>
            <a:ext cx="9172576" cy="688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67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D:\adhip\New folder\s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745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D:\adhip\New folder\s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906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9299102" cy="69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05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D:\adhip\New folder\s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-28576"/>
            <a:ext cx="9172575" cy="688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525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D:\adhip\New folder\s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221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D:\adhip\New folder\s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70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D:\adhip\New folder\s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879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D:\adhip\New folder\s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576"/>
            <a:ext cx="9172575" cy="688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376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D:\adhip\New folder\s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12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D:\adhip\New folder\s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830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D:\adhip\New folder\s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919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D:\adhip\New folder\s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672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D:\adhip\New folder\s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20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13" y="4118"/>
            <a:ext cx="9168714" cy="6853882"/>
          </a:xfrm>
        </p:spPr>
      </p:pic>
    </p:spTree>
    <p:extLst>
      <p:ext uri="{BB962C8B-B14F-4D97-AF65-F5344CB8AC3E}">
        <p14:creationId xmlns:p14="http://schemas.microsoft.com/office/powerpoint/2010/main" val="594188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D:\adhip\New folder\s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575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013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 descr="D:\adhip\New folder\s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-28575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395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 descr="D:\adhip\New folder\s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95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 descr="D:\adhip\New folder\s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624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 descr="D:\adhip\New folder\s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735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 descr="D:\adhip\New folder\s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881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 descr="D:\adhip\New folder\s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520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 descr="D:\adhip\New folder\s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-28575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852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 descr="D:\adhip\New folder\s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38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 descr="D:\adhip\New folder\s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98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adhip\New folder\s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811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 descr="D:\adhip\New folder\s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850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 descr="D:\adhip\New folder\s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575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050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 descr="D:\adhip\New folder\s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594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 descr="D:\adhip\New folder\s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709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 descr="D:\adhip\New folder\s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739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 descr="D:\adhip\New folder\s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575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56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 descr="D:\adhip\New folder\s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110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 descr="D:\adhip\New folder\s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805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 descr="D:\adhip\New folder\s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582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 descr="D:\adhip\New folder\s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7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:\adhip\New folder\s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576"/>
            <a:ext cx="9172575" cy="688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8570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 descr="D:\adhip\New folder\s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1976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 descr="D:\adhip\New folder\s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477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9" name="Picture 3" descr="D:\adhip\New folder\s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027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 descr="D:\adhip\New folder\s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313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 descr="D:\adhip\New folder\s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597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 descr="D:\adhip\New folder\s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1320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 descr="D:\adhip\New folder\s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509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 descr="D:\adhip\New folder\s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886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 descr="D:\adhip\New folder\s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9967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 descr="D:\adhip\New folder\s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926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D:\adhip\New folder\s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660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 descr="D:\adhip\New folder\s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186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 descr="D:\adhip\New folder\s6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165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 descr="D:\adhip\New folder\s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9785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P\Desktop\p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1" y="-123825"/>
            <a:ext cx="9296401" cy="698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307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:\adhip\New folder\s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975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D:\adhip\New folder\s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0"/>
            <a:ext cx="917257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523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D:\adhip\New folder\s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2575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934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On-screen Show (4:3)</PresentationFormat>
  <Paragraphs>0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shriju</dc:creator>
  <cp:lastModifiedBy>HP</cp:lastModifiedBy>
  <cp:revision>5</cp:revision>
  <dcterms:created xsi:type="dcterms:W3CDTF">2023-02-10T12:21:08Z</dcterms:created>
  <dcterms:modified xsi:type="dcterms:W3CDTF">2023-02-13T18:27:16Z</dcterms:modified>
</cp:coreProperties>
</file>